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409" r:id="rId3"/>
  </p:sldIdLst>
  <p:sldSz cx="28799790" cy="47987585"/>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9D9"/>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varScale="1">
        <p:scale>
          <a:sx n="99" d="100"/>
          <a:sy n="99" d="100"/>
        </p:scale>
        <p:origin x="84" y="582"/>
      </p:cViewPr>
      <p:guideLst>
        <p:guide orient="horz" pos="15114"/>
        <p:guide pos="9071"/>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6" Type="http://schemas.openxmlformats.org/officeDocument/2006/relationships/tableStyles" Target="tableStyles.xml"/><Relationship Id="rId5" Type="http://schemas.openxmlformats.org/officeDocument/2006/relationships/viewProps" Target="viewProps.xml"/><Relationship Id="rId4" Type="http://schemas.openxmlformats.org/officeDocument/2006/relationships/presProps" Target="presProps.xml"/><Relationship Id="rId3" Type="http://schemas.openxmlformats.org/officeDocument/2006/relationships/slide" Target="slides/slide1.xml"/><Relationship Id="rId2" Type="http://schemas.openxmlformats.org/officeDocument/2006/relationships/theme" Target="theme/theme1.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noFill/>
        <a:effectLst/>
      </p:bgPr>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1437183" y="4257238"/>
            <a:ext cx="25911814" cy="4937389"/>
          </a:xfrm>
        </p:spPr>
        <p:txBody>
          <a:bodyPr vert="horz" lIns="90000" tIns="46800" rIns="90000" bIns="46800" rtlCol="0" anchor="ctr" anchorCtr="0">
            <a:normAutofit/>
          </a:body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1437183" y="10504547"/>
            <a:ext cx="12228812" cy="33226612"/>
          </a:xfrm>
        </p:spPr>
        <p:txBody>
          <a:bodyPr vert="horz" lIns="90000" tIns="46800" rIns="90000" bIns="46800" rtlCol="0">
            <a:normAutofit/>
          </a:body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15145698" y="10504547"/>
            <a:ext cx="12228812" cy="33226612"/>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a:xfrm>
            <a:off x="1445687" y="44184592"/>
            <a:ext cx="6378031" cy="2216787"/>
          </a:xfr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9722954" y="44184592"/>
            <a:ext cx="9354446" cy="2216787"/>
          </a:xfrm>
        </p:spPr>
        <p:txBody>
          <a:bodyPr/>
          <a:lstStyle/>
          <a:p>
            <a:endParaRPr lang="zh-CN" altLang="en-US"/>
          </a:p>
        </p:txBody>
      </p:sp>
      <p:sp>
        <p:nvSpPr>
          <p:cNvPr id="7" name="灯片编号占位符 6"/>
          <p:cNvSpPr>
            <a:spLocks noGrp="1"/>
          </p:cNvSpPr>
          <p:nvPr>
            <p:ph type="sldNum" sz="quarter" idx="12"/>
            <p:custDataLst>
              <p:tags r:id="rId7"/>
            </p:custDataLst>
          </p:nvPr>
        </p:nvSpPr>
        <p:spPr>
          <a:xfrm>
            <a:off x="20970966" y="44184592"/>
            <a:ext cx="6378031" cy="2216787"/>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tags" Target="../tags/tag7.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7" name="图片 6" descr="zhongtai"/>
          <p:cNvPicPr>
            <a:picLocks noChangeAspect="1"/>
          </p:cNvPicPr>
          <p:nvPr userDrawn="1"/>
        </p:nvPicPr>
        <p:blipFill>
          <a:blip r:embed="rId12"/>
          <a:stretch>
            <a:fillRect/>
          </a:stretch>
        </p:blipFill>
        <p:spPr>
          <a:xfrm>
            <a:off x="2389823" y="1007110"/>
            <a:ext cx="24020145" cy="5243830"/>
          </a:xfrm>
          <a:prstGeom prst="rect">
            <a:avLst/>
          </a:prstGeom>
        </p:spPr>
      </p:pic>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2879725" rtl="0" eaLnBrk="1" fontAlgn="auto" latinLnBrk="0" hangingPunct="1">
        <a:lnSpc>
          <a:spcPct val="100000"/>
        </a:lnSpc>
        <a:spcBef>
          <a:spcPct val="0"/>
        </a:spcBef>
        <a:buNone/>
        <a:defRPr sz="1134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720090" indent="-720090" algn="l" defTabSz="2879725" rtl="0" eaLnBrk="1" fontAlgn="auto" latinLnBrk="0" hangingPunct="1">
        <a:lnSpc>
          <a:spcPct val="130000"/>
        </a:lnSpc>
        <a:spcBef>
          <a:spcPts val="5"/>
        </a:spcBef>
        <a:spcAft>
          <a:spcPts val="1000"/>
        </a:spcAft>
        <a:buFont typeface="Arial" panose="020B0604020202020204" pitchFamily="34" charset="0"/>
        <a:buChar char="●"/>
        <a:defRPr sz="567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2160270" indent="-720090" algn="l" defTabSz="2879725" rtl="0" eaLnBrk="1" fontAlgn="auto" latinLnBrk="0" hangingPunct="1">
        <a:lnSpc>
          <a:spcPct val="120000"/>
        </a:lnSpc>
        <a:spcBef>
          <a:spcPts val="5"/>
        </a:spcBef>
        <a:spcAft>
          <a:spcPts val="600"/>
        </a:spcAft>
        <a:buFont typeface="Arial" panose="020B0604020202020204" pitchFamily="34" charset="0"/>
        <a:buChar char="●"/>
        <a:tabLst>
          <a:tab pos="5069840" algn="l"/>
          <a:tab pos="5069840" algn="l"/>
          <a:tab pos="5069840" algn="l"/>
          <a:tab pos="5069840" algn="l"/>
        </a:tabLst>
        <a:defRPr sz="504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3599815" indent="-720090" algn="l" defTabSz="2879725" rtl="0" eaLnBrk="1" fontAlgn="auto" latinLnBrk="0" hangingPunct="1">
        <a:lnSpc>
          <a:spcPct val="120000"/>
        </a:lnSpc>
        <a:spcBef>
          <a:spcPts val="5"/>
        </a:spcBef>
        <a:spcAft>
          <a:spcPts val="600"/>
        </a:spcAft>
        <a:buFont typeface="Arial" panose="020B0604020202020204" pitchFamily="34" charset="0"/>
        <a:buChar char="●"/>
        <a:defRPr sz="504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5039995" indent="-720090" algn="l" defTabSz="2879725" rtl="0" eaLnBrk="1" fontAlgn="auto" latinLnBrk="0" hangingPunct="1">
        <a:lnSpc>
          <a:spcPct val="120000"/>
        </a:lnSpc>
        <a:spcBef>
          <a:spcPts val="5"/>
        </a:spcBef>
        <a:spcAft>
          <a:spcPts val="300"/>
        </a:spcAft>
        <a:buFont typeface="Wingdings" panose="05000000000000000000" charset="0"/>
        <a:buChar char=""/>
        <a:defRPr sz="441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6480175" indent="-720090" algn="l" defTabSz="2879725" rtl="0" eaLnBrk="1" fontAlgn="auto" latinLnBrk="0" hangingPunct="1">
        <a:lnSpc>
          <a:spcPct val="120000"/>
        </a:lnSpc>
        <a:spcBef>
          <a:spcPts val="5"/>
        </a:spcBef>
        <a:spcAft>
          <a:spcPts val="300"/>
        </a:spcAft>
        <a:buFont typeface="Arial" panose="020B0604020202020204" pitchFamily="34" charset="0"/>
        <a:buChar char="•"/>
        <a:defRPr sz="441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7919720" indent="-720090" algn="l" defTabSz="2879725" rtl="0" eaLnBrk="1" latinLnBrk="0" hangingPunct="1">
        <a:lnSpc>
          <a:spcPct val="90000"/>
        </a:lnSpc>
        <a:spcBef>
          <a:spcPts val="1580"/>
        </a:spcBef>
        <a:buFont typeface="Arial" panose="020B0604020202020204" pitchFamily="34" charset="0"/>
        <a:buChar char="•"/>
        <a:defRPr sz="5670" kern="1200">
          <a:solidFill>
            <a:schemeClr val="tx1"/>
          </a:solidFill>
          <a:latin typeface="+mn-lt"/>
          <a:ea typeface="+mn-ea"/>
          <a:cs typeface="+mn-cs"/>
        </a:defRPr>
      </a:lvl6pPr>
      <a:lvl7pPr marL="9360535" indent="-720090" algn="l" defTabSz="2879725" rtl="0" eaLnBrk="1" latinLnBrk="0" hangingPunct="1">
        <a:lnSpc>
          <a:spcPct val="90000"/>
        </a:lnSpc>
        <a:spcBef>
          <a:spcPts val="1580"/>
        </a:spcBef>
        <a:buFont typeface="Arial" panose="020B0604020202020204" pitchFamily="34" charset="0"/>
        <a:buChar char="•"/>
        <a:defRPr sz="5670" kern="1200">
          <a:solidFill>
            <a:schemeClr val="tx1"/>
          </a:solidFill>
          <a:latin typeface="+mn-lt"/>
          <a:ea typeface="+mn-ea"/>
          <a:cs typeface="+mn-cs"/>
        </a:defRPr>
      </a:lvl7pPr>
      <a:lvl8pPr marL="10800080" indent="-720090" algn="l" defTabSz="2879725" rtl="0" eaLnBrk="1" latinLnBrk="0" hangingPunct="1">
        <a:lnSpc>
          <a:spcPct val="90000"/>
        </a:lnSpc>
        <a:spcBef>
          <a:spcPts val="1580"/>
        </a:spcBef>
        <a:buFont typeface="Arial" panose="020B0604020202020204" pitchFamily="34" charset="0"/>
        <a:buChar char="•"/>
        <a:defRPr sz="5670" kern="1200">
          <a:solidFill>
            <a:schemeClr val="tx1"/>
          </a:solidFill>
          <a:latin typeface="+mn-lt"/>
          <a:ea typeface="+mn-ea"/>
          <a:cs typeface="+mn-cs"/>
        </a:defRPr>
      </a:lvl8pPr>
      <a:lvl9pPr marL="12240260" indent="-720090" algn="l" defTabSz="2879725" rtl="0" eaLnBrk="1" latinLnBrk="0" hangingPunct="1">
        <a:lnSpc>
          <a:spcPct val="90000"/>
        </a:lnSpc>
        <a:spcBef>
          <a:spcPts val="1580"/>
        </a:spcBef>
        <a:buFont typeface="Arial" panose="020B0604020202020204" pitchFamily="34" charset="0"/>
        <a:buChar char="•"/>
        <a:defRPr sz="5670" kern="1200">
          <a:solidFill>
            <a:schemeClr val="tx1"/>
          </a:solidFill>
          <a:latin typeface="+mn-lt"/>
          <a:ea typeface="+mn-ea"/>
          <a:cs typeface="+mn-cs"/>
        </a:defRPr>
      </a:lvl9pPr>
    </p:bodyStyle>
    <p:otherStyle>
      <a:defPPr>
        <a:defRPr lang="zh-CN"/>
      </a:defPPr>
      <a:lvl1pPr marL="0" algn="l" defTabSz="2879725" rtl="0" eaLnBrk="1" latinLnBrk="0" hangingPunct="1">
        <a:defRPr sz="5670" kern="1200">
          <a:solidFill>
            <a:schemeClr val="tx1"/>
          </a:solidFill>
          <a:latin typeface="+mn-lt"/>
          <a:ea typeface="+mn-ea"/>
          <a:cs typeface="+mn-cs"/>
        </a:defRPr>
      </a:lvl1pPr>
      <a:lvl2pPr marL="1440180" algn="l" defTabSz="2879725" rtl="0" eaLnBrk="1" latinLnBrk="0" hangingPunct="1">
        <a:defRPr sz="5670" kern="1200">
          <a:solidFill>
            <a:schemeClr val="tx1"/>
          </a:solidFill>
          <a:latin typeface="+mn-lt"/>
          <a:ea typeface="+mn-ea"/>
          <a:cs typeface="+mn-cs"/>
        </a:defRPr>
      </a:lvl2pPr>
      <a:lvl3pPr marL="2879725" algn="l" defTabSz="2879725" rtl="0" eaLnBrk="1" latinLnBrk="0" hangingPunct="1">
        <a:defRPr sz="5670" kern="1200">
          <a:solidFill>
            <a:schemeClr val="tx1"/>
          </a:solidFill>
          <a:latin typeface="+mn-lt"/>
          <a:ea typeface="+mn-ea"/>
          <a:cs typeface="+mn-cs"/>
        </a:defRPr>
      </a:lvl3pPr>
      <a:lvl4pPr marL="4320540" algn="l" defTabSz="2879725" rtl="0" eaLnBrk="1" latinLnBrk="0" hangingPunct="1">
        <a:defRPr sz="5670" kern="1200">
          <a:solidFill>
            <a:schemeClr val="tx1"/>
          </a:solidFill>
          <a:latin typeface="+mn-lt"/>
          <a:ea typeface="+mn-ea"/>
          <a:cs typeface="+mn-cs"/>
        </a:defRPr>
      </a:lvl4pPr>
      <a:lvl5pPr marL="5760085" algn="l" defTabSz="2879725" rtl="0" eaLnBrk="1" latinLnBrk="0" hangingPunct="1">
        <a:defRPr sz="5670" kern="1200">
          <a:solidFill>
            <a:schemeClr val="tx1"/>
          </a:solidFill>
          <a:latin typeface="+mn-lt"/>
          <a:ea typeface="+mn-ea"/>
          <a:cs typeface="+mn-cs"/>
        </a:defRPr>
      </a:lvl5pPr>
      <a:lvl6pPr marL="7200265" algn="l" defTabSz="2879725" rtl="0" eaLnBrk="1" latinLnBrk="0" hangingPunct="1">
        <a:defRPr sz="5670" kern="1200">
          <a:solidFill>
            <a:schemeClr val="tx1"/>
          </a:solidFill>
          <a:latin typeface="+mn-lt"/>
          <a:ea typeface="+mn-ea"/>
          <a:cs typeface="+mn-cs"/>
        </a:defRPr>
      </a:lvl6pPr>
      <a:lvl7pPr marL="8639810" algn="l" defTabSz="2879725" rtl="0" eaLnBrk="1" latinLnBrk="0" hangingPunct="1">
        <a:defRPr sz="5670" kern="1200">
          <a:solidFill>
            <a:schemeClr val="tx1"/>
          </a:solidFill>
          <a:latin typeface="+mn-lt"/>
          <a:ea typeface="+mn-ea"/>
          <a:cs typeface="+mn-cs"/>
        </a:defRPr>
      </a:lvl7pPr>
      <a:lvl8pPr marL="10079990" algn="l" defTabSz="2879725" rtl="0" eaLnBrk="1" latinLnBrk="0" hangingPunct="1">
        <a:defRPr sz="5670" kern="1200">
          <a:solidFill>
            <a:schemeClr val="tx1"/>
          </a:solidFill>
          <a:latin typeface="+mn-lt"/>
          <a:ea typeface="+mn-ea"/>
          <a:cs typeface="+mn-cs"/>
        </a:defRPr>
      </a:lvl8pPr>
      <a:lvl9pPr marL="11520170" algn="l" defTabSz="2879725" rtl="0" eaLnBrk="1" latinLnBrk="0" hangingPunct="1">
        <a:defRPr sz="56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8.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9"/>
          <p:cNvSpPr/>
          <p:nvPr userDrawn="1"/>
        </p:nvSpPr>
        <p:spPr>
          <a:xfrm>
            <a:off x="1756728" y="7014528"/>
            <a:ext cx="25286335" cy="2938780"/>
          </a:xfrm>
          <a:prstGeom prst="roundRect">
            <a:avLst/>
          </a:prstGeom>
          <a:solidFill>
            <a:schemeClr val="accent1">
              <a:lumMod val="20000"/>
              <a:lumOff val="80000"/>
            </a:schemeClr>
          </a:solidFill>
          <a:ln w="53975"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userDrawn="1"/>
        </p:nvSpPr>
        <p:spPr>
          <a:xfrm>
            <a:off x="8822055" y="7330440"/>
            <a:ext cx="11155680" cy="2306955"/>
          </a:xfrm>
          <a:prstGeom prst="rect">
            <a:avLst/>
          </a:prstGeom>
          <a:noFill/>
        </p:spPr>
        <p:txBody>
          <a:bodyPr wrap="none" rtlCol="0">
            <a:spAutoFit/>
          </a:bodyPr>
          <a:p>
            <a:pPr algn="ctr"/>
            <a:r>
              <a:rPr lang="zh-CN" altLang="en-US" sz="7200" b="1">
                <a:solidFill>
                  <a:schemeClr val="accent1">
                    <a:lumMod val="75000"/>
                  </a:schemeClr>
                </a:solidFill>
              </a:rPr>
              <a:t>标题区域</a:t>
            </a:r>
            <a:r>
              <a:rPr lang="zh-CN" altLang="en-US" sz="7200" b="1">
                <a:solidFill>
                  <a:schemeClr val="accent1">
                    <a:lumMod val="75000"/>
                  </a:schemeClr>
                </a:solidFill>
                <a:sym typeface="+mn-ea"/>
              </a:rPr>
              <a:t>标题区域</a:t>
            </a:r>
            <a:endParaRPr lang="zh-CN" altLang="en-US" sz="7200" b="1">
              <a:solidFill>
                <a:schemeClr val="accent1">
                  <a:lumMod val="75000"/>
                </a:schemeClr>
              </a:solidFill>
              <a:sym typeface="+mn-ea"/>
            </a:endParaRPr>
          </a:p>
          <a:p>
            <a:pPr algn="ctr"/>
            <a:r>
              <a:rPr lang="zh-CN" altLang="en-US" sz="7200" b="1">
                <a:solidFill>
                  <a:schemeClr val="accent1">
                    <a:lumMod val="75000"/>
                  </a:schemeClr>
                </a:solidFill>
                <a:sym typeface="+mn-ea"/>
              </a:rPr>
              <a:t>（字体为微软雅黑，粗体）</a:t>
            </a:r>
            <a:endParaRPr lang="zh-CN" altLang="en-US" sz="7200" b="1">
              <a:solidFill>
                <a:schemeClr val="accent1">
                  <a:lumMod val="75000"/>
                </a:schemeClr>
              </a:solidFill>
              <a:sym typeface="+mn-ea"/>
            </a:endParaRPr>
          </a:p>
        </p:txBody>
      </p:sp>
      <p:sp>
        <p:nvSpPr>
          <p:cNvPr id="12" name="文本框 11"/>
          <p:cNvSpPr txBox="1"/>
          <p:nvPr userDrawn="1"/>
        </p:nvSpPr>
        <p:spPr>
          <a:xfrm>
            <a:off x="6421755" y="10151110"/>
            <a:ext cx="15956280" cy="922020"/>
          </a:xfrm>
          <a:prstGeom prst="rect">
            <a:avLst/>
          </a:prstGeom>
          <a:noFill/>
        </p:spPr>
        <p:txBody>
          <a:bodyPr wrap="none" rtlCol="0">
            <a:spAutoFit/>
          </a:bodyPr>
          <a:p>
            <a:pPr algn="l"/>
            <a:r>
              <a:rPr lang="zh-CN" altLang="en-US" sz="5400" b="1">
                <a:solidFill>
                  <a:schemeClr val="tx1"/>
                </a:solidFill>
              </a:rPr>
              <a:t>作者：某某某、</a:t>
            </a:r>
            <a:r>
              <a:rPr lang="zh-CN" altLang="en-US" sz="5400" b="1">
                <a:solidFill>
                  <a:schemeClr val="tx1"/>
                </a:solidFill>
                <a:sym typeface="+mn-ea"/>
              </a:rPr>
              <a:t>某某某、</a:t>
            </a:r>
            <a:r>
              <a:rPr lang="zh-CN" altLang="en-US" sz="5400" b="1">
                <a:solidFill>
                  <a:schemeClr val="tx1"/>
                </a:solidFill>
                <a:sym typeface="+mn-ea"/>
              </a:rPr>
              <a:t>（字体为微软雅黑，粗体）</a:t>
            </a:r>
            <a:endParaRPr lang="zh-CN" altLang="en-US" sz="5400" b="1">
              <a:solidFill>
                <a:schemeClr val="tx1"/>
              </a:solidFill>
              <a:sym typeface="+mn-ea"/>
            </a:endParaRPr>
          </a:p>
        </p:txBody>
      </p:sp>
      <p:sp>
        <p:nvSpPr>
          <p:cNvPr id="13" name="文本框 12"/>
          <p:cNvSpPr txBox="1"/>
          <p:nvPr userDrawn="1"/>
        </p:nvSpPr>
        <p:spPr>
          <a:xfrm>
            <a:off x="3195320" y="11242675"/>
            <a:ext cx="22409150" cy="1568450"/>
          </a:xfrm>
          <a:prstGeom prst="rect">
            <a:avLst/>
          </a:prstGeom>
          <a:noFill/>
        </p:spPr>
        <p:txBody>
          <a:bodyPr wrap="square" rtlCol="0">
            <a:spAutoFit/>
          </a:bodyPr>
          <a:p>
            <a:pPr algn="ctr"/>
            <a:r>
              <a:rPr lang="zh-CN" altLang="en-US" sz="4800">
                <a:sym typeface="+mn-ea"/>
              </a:rPr>
              <a:t>作者简介作者简介作者简介作者简介作者简介作者简介作者简介作者</a:t>
            </a:r>
            <a:r>
              <a:rPr lang="zh-CN" altLang="en-US" sz="4800">
                <a:sym typeface="+mn-ea"/>
              </a:rPr>
              <a:t>作者简介作者简介作者简介作者简介介作者简介作者简介作者简介</a:t>
            </a:r>
            <a:r>
              <a:rPr lang="zh-CN" altLang="en-US" sz="4800">
                <a:solidFill>
                  <a:schemeClr val="accent1">
                    <a:lumMod val="75000"/>
                  </a:schemeClr>
                </a:solidFill>
                <a:sym typeface="+mn-ea"/>
              </a:rPr>
              <a:t>（字体为微软雅黑，常规）</a:t>
            </a:r>
            <a:endParaRPr lang="zh-CN" altLang="en-US" sz="4800">
              <a:solidFill>
                <a:schemeClr val="tx1"/>
              </a:solidFill>
              <a:sym typeface="+mn-ea"/>
            </a:endParaRPr>
          </a:p>
        </p:txBody>
      </p:sp>
      <p:sp>
        <p:nvSpPr>
          <p:cNvPr id="19" name="文本框 18"/>
          <p:cNvSpPr txBox="1"/>
          <p:nvPr userDrawn="1"/>
        </p:nvSpPr>
        <p:spPr>
          <a:xfrm>
            <a:off x="3154045" y="17821910"/>
            <a:ext cx="22873970" cy="7154545"/>
          </a:xfrm>
          <a:prstGeom prst="rect">
            <a:avLst/>
          </a:prstGeom>
          <a:noFill/>
        </p:spPr>
        <p:txBody>
          <a:bodyPr wrap="none" rtlCol="0">
            <a:spAutoFit/>
          </a:bodyPr>
          <a:p>
            <a:pPr algn="ctr">
              <a:lnSpc>
                <a:spcPct val="150000"/>
              </a:lnSpc>
            </a:pPr>
            <a:r>
              <a:rPr lang="zh-CN" altLang="en-US" sz="8000" b="1">
                <a:solidFill>
                  <a:schemeClr val="tx1"/>
                </a:solidFill>
              </a:rPr>
              <a:t>注意：</a:t>
            </a:r>
            <a:r>
              <a:rPr lang="zh-CN" altLang="en-US" sz="8000" b="1">
                <a:solidFill>
                  <a:schemeClr val="accent4">
                    <a:lumMod val="75000"/>
                  </a:schemeClr>
                </a:solidFill>
              </a:rPr>
              <a:t>导入图片时，请不要压缩图片</a:t>
            </a:r>
            <a:endParaRPr lang="zh-CN" altLang="en-US" sz="8000" b="1">
              <a:solidFill>
                <a:schemeClr val="accent4">
                  <a:lumMod val="75000"/>
                </a:schemeClr>
              </a:solidFill>
            </a:endParaRPr>
          </a:p>
          <a:p>
            <a:pPr algn="ctr">
              <a:lnSpc>
                <a:spcPct val="150000"/>
              </a:lnSpc>
            </a:pPr>
            <a:r>
              <a:rPr lang="zh-CN" altLang="en-US" sz="8000" b="1">
                <a:solidFill>
                  <a:schemeClr val="accent5">
                    <a:lumMod val="75000"/>
                  </a:schemeClr>
                </a:solidFill>
                <a:sym typeface="+mn-ea"/>
              </a:rPr>
              <a:t>提交文档时，请同时提交</a:t>
            </a:r>
            <a:r>
              <a:rPr lang="en-US" altLang="zh-CN" sz="8000" b="1">
                <a:solidFill>
                  <a:schemeClr val="accent5">
                    <a:lumMod val="75000"/>
                  </a:schemeClr>
                </a:solidFill>
                <a:sym typeface="+mn-ea"/>
              </a:rPr>
              <a:t>ppt</a:t>
            </a:r>
            <a:r>
              <a:rPr lang="zh-CN" altLang="en-US" sz="8000" b="1">
                <a:solidFill>
                  <a:schemeClr val="accent5">
                    <a:lumMod val="75000"/>
                  </a:schemeClr>
                </a:solidFill>
                <a:sym typeface="+mn-ea"/>
              </a:rPr>
              <a:t>及</a:t>
            </a:r>
            <a:r>
              <a:rPr lang="en-US" altLang="zh-CN" sz="8000" b="1">
                <a:solidFill>
                  <a:schemeClr val="accent5">
                    <a:lumMod val="75000"/>
                  </a:schemeClr>
                </a:solidFill>
                <a:sym typeface="+mn-ea"/>
              </a:rPr>
              <a:t>PDF</a:t>
            </a:r>
            <a:r>
              <a:rPr lang="zh-CN" altLang="en-US" sz="8000" b="1">
                <a:solidFill>
                  <a:schemeClr val="accent5">
                    <a:lumMod val="75000"/>
                  </a:schemeClr>
                </a:solidFill>
                <a:sym typeface="+mn-ea"/>
              </a:rPr>
              <a:t>文件</a:t>
            </a:r>
            <a:endParaRPr lang="zh-CN" altLang="en-US" sz="8000" b="1">
              <a:solidFill>
                <a:schemeClr val="accent5">
                  <a:lumMod val="75000"/>
                </a:schemeClr>
              </a:solidFill>
              <a:sym typeface="+mn-ea"/>
            </a:endParaRPr>
          </a:p>
          <a:p>
            <a:pPr algn="ctr">
              <a:lnSpc>
                <a:spcPct val="150000"/>
              </a:lnSpc>
            </a:pPr>
            <a:r>
              <a:rPr lang="zh-CN" altLang="en-US" sz="8000" b="1">
                <a:solidFill>
                  <a:schemeClr val="accent3">
                    <a:lumMod val="75000"/>
                  </a:schemeClr>
                </a:solidFill>
                <a:sym typeface="+mn-ea"/>
              </a:rPr>
              <a:t>使用设计软件排版，</a:t>
            </a:r>
            <a:r>
              <a:rPr lang="zh-CN" altLang="en-US" sz="8000" b="1">
                <a:solidFill>
                  <a:schemeClr val="accent3">
                    <a:lumMod val="75000"/>
                  </a:schemeClr>
                </a:solidFill>
                <a:sym typeface="+mn-ea"/>
              </a:rPr>
              <a:t>请提供源文件</a:t>
            </a:r>
            <a:r>
              <a:rPr lang="en-US" altLang="zh-CN" sz="8000" b="1">
                <a:solidFill>
                  <a:schemeClr val="accent3">
                    <a:lumMod val="75000"/>
                  </a:schemeClr>
                </a:solidFill>
                <a:sym typeface="+mn-ea"/>
              </a:rPr>
              <a:t>psd</a:t>
            </a:r>
            <a:r>
              <a:rPr lang="zh-CN" altLang="en-US" sz="8000" b="1">
                <a:solidFill>
                  <a:schemeClr val="accent3">
                    <a:lumMod val="75000"/>
                  </a:schemeClr>
                </a:solidFill>
                <a:sym typeface="+mn-ea"/>
              </a:rPr>
              <a:t>、</a:t>
            </a:r>
            <a:r>
              <a:rPr lang="en-US" altLang="zh-CN" sz="8000" b="1">
                <a:solidFill>
                  <a:schemeClr val="accent3">
                    <a:lumMod val="75000"/>
                  </a:schemeClr>
                </a:solidFill>
                <a:sym typeface="+mn-ea"/>
              </a:rPr>
              <a:t>cdr</a:t>
            </a:r>
            <a:r>
              <a:rPr lang="zh-CN" altLang="en-US" sz="8000" b="1">
                <a:solidFill>
                  <a:schemeClr val="accent3">
                    <a:lumMod val="75000"/>
                  </a:schemeClr>
                </a:solidFill>
                <a:sym typeface="+mn-ea"/>
              </a:rPr>
              <a:t>、</a:t>
            </a:r>
            <a:r>
              <a:rPr lang="en-US" altLang="zh-CN" sz="8000" b="1">
                <a:solidFill>
                  <a:schemeClr val="accent3">
                    <a:lumMod val="75000"/>
                  </a:schemeClr>
                </a:solidFill>
                <a:sym typeface="+mn-ea"/>
              </a:rPr>
              <a:t>AI</a:t>
            </a:r>
            <a:r>
              <a:rPr lang="zh-CN" altLang="en-US" sz="8000" b="1">
                <a:solidFill>
                  <a:schemeClr val="accent3">
                    <a:lumMod val="75000"/>
                  </a:schemeClr>
                </a:solidFill>
                <a:sym typeface="+mn-ea"/>
              </a:rPr>
              <a:t>等</a:t>
            </a:r>
            <a:endParaRPr lang="zh-CN" altLang="en-US" sz="8000" b="1">
              <a:solidFill>
                <a:schemeClr val="accent3">
                  <a:lumMod val="75000"/>
                </a:schemeClr>
              </a:solidFill>
              <a:sym typeface="+mn-ea"/>
            </a:endParaRPr>
          </a:p>
          <a:p>
            <a:pPr algn="ctr">
              <a:lnSpc>
                <a:spcPct val="150000"/>
              </a:lnSpc>
            </a:pPr>
            <a:r>
              <a:rPr lang="zh-CN" altLang="en-US" sz="6600" b="1">
                <a:solidFill>
                  <a:schemeClr val="accent1">
                    <a:lumMod val="75000"/>
                  </a:schemeClr>
                </a:solidFill>
                <a:sym typeface="+mn-ea"/>
              </a:rPr>
              <a:t>图片仅为参考，请大家发挥想象力编辑、排版</a:t>
            </a:r>
            <a:endParaRPr lang="zh-CN" altLang="en-US" sz="6600" b="1">
              <a:solidFill>
                <a:schemeClr val="accent1">
                  <a:lumMod val="75000"/>
                </a:schemeClr>
              </a:solidFill>
              <a:sym typeface="+mn-ea"/>
            </a:endParaRPr>
          </a:p>
        </p:txBody>
      </p:sp>
      <p:pic>
        <p:nvPicPr>
          <p:cNvPr id="21" name="图片 20"/>
          <p:cNvPicPr>
            <a:picLocks noChangeAspect="1"/>
          </p:cNvPicPr>
          <p:nvPr userDrawn="1"/>
        </p:nvPicPr>
        <p:blipFill>
          <a:blip r:embed="rId1"/>
          <a:srcRect l="6615" r="4674"/>
          <a:stretch>
            <a:fillRect/>
          </a:stretch>
        </p:blipFill>
        <p:spPr>
          <a:xfrm>
            <a:off x="506095" y="25848310"/>
            <a:ext cx="27787600" cy="19368770"/>
          </a:xfrm>
          <a:prstGeom prst="rect">
            <a:avLst/>
          </a:prstGeom>
        </p:spPr>
      </p:pic>
    </p:spTree>
    <p:custDataLst>
      <p:tags r:id="rId2"/>
    </p:custDataLst>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7.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8.xml><?xml version="1.0" encoding="utf-8"?>
<p:tagLst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196</Words>
  <Application>WPS 演示</Application>
  <PresentationFormat>宽屏</PresentationFormat>
  <Paragraphs>12</Paragraphs>
  <Slides>1</Slides>
  <Notes>4</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vt:i4>
      </vt:variant>
    </vt:vector>
  </HeadingPairs>
  <TitlesOfParts>
    <vt:vector size="9" baseType="lpstr">
      <vt:lpstr>Arial</vt:lpstr>
      <vt:lpstr>宋体</vt:lpstr>
      <vt:lpstr>Wingdings</vt:lpstr>
      <vt:lpstr>微软雅黑</vt:lpstr>
      <vt:lpstr>Wingdings</vt:lpstr>
      <vt:lpstr>Arial Unicode MS</vt:lpstr>
      <vt:lpstr>Calibri</vt:lpstr>
      <vt:lpstr>Office 主题​​</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欧坤</cp:lastModifiedBy>
  <cp:revision>179</cp:revision>
  <dcterms:created xsi:type="dcterms:W3CDTF">2019-06-19T02:08:00Z</dcterms:created>
  <dcterms:modified xsi:type="dcterms:W3CDTF">2026-09-06T05:54:16Z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2052-11.1.0.10314</vt:lpwstr>
  </property>
</Properties>
</file>